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panose="020B0604020202020204" charset="-128"/>
      <p:regular r:id="rId13"/>
    </p:embeddedFont>
    <p:embeddedFont>
      <p:font typeface="Zen Maru Gothic Bold" panose="020B0604020202020204" charset="-128"/>
      <p:regular r:id="rId14"/>
    </p:embeddedFont>
    <p:embeddedFont>
      <p:font typeface="Arial Bold" panose="020B0704020202020204" pitchFamily="34" charset="0"/>
      <p:regular r:id="rId15"/>
      <p:bold r:id="rId16"/>
    </p:embeddedFont>
    <p:embeddedFont>
      <p:font typeface="TT Rounds Condense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9" d="100"/>
          <a:sy n="59" d="100"/>
        </p:scale>
        <p:origin x="466"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11787394" cy="1895475"/>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dirty="0">
                <a:solidFill>
                  <a:srgbClr val="1482AC"/>
                </a:solidFill>
                <a:latin typeface="Arial"/>
              </a:rPr>
              <a:t> G </a:t>
            </a:r>
            <a:r>
              <a:rPr lang="en-US" sz="3000" dirty="0" err="1">
                <a:solidFill>
                  <a:srgbClr val="1482AC"/>
                </a:solidFill>
                <a:latin typeface="Arial"/>
              </a:rPr>
              <a:t>Shruthy</a:t>
            </a:r>
            <a:r>
              <a:rPr lang="en-US" sz="3000" dirty="0">
                <a:solidFill>
                  <a:srgbClr val="1482AC"/>
                </a:solidFill>
                <a:latin typeface="Arial"/>
              </a:rPr>
              <a:t>- Computer Science Engineering ,</a:t>
            </a:r>
          </a:p>
          <a:p>
            <a:pPr algn="l">
              <a:lnSpc>
                <a:spcPts val="3600"/>
              </a:lnSpc>
            </a:pPr>
            <a:r>
              <a:rPr lang="en-US" sz="3000" dirty="0">
                <a:solidFill>
                  <a:srgbClr val="1482AC"/>
                </a:solidFill>
                <a:latin typeface="Arial"/>
              </a:rPr>
              <a:t>   DMI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a:p>
          <a:p>
            <a:pPr>
              <a:lnSpc>
                <a:spcPts val="3168"/>
              </a:lnSpc>
            </a:pPr>
            <a:endParaRPr/>
          </a:p>
          <a:p>
            <a:pPr>
              <a:lnSpc>
                <a:spcPts val="3168"/>
              </a:lnSpc>
            </a:pPr>
            <a:endParaRPr/>
          </a:p>
          <a:p>
            <a:pPr algn="l">
              <a:lnSpc>
                <a:spcPts val="3687"/>
              </a:lnSpc>
            </a:pPr>
            <a:r>
              <a:rPr lang="en-US" sz="2793" spc="-22">
                <a:solidFill>
                  <a:srgbClr val="0F0F0F"/>
                </a:solidFill>
                <a:latin typeface="Zen Maru Gothic Bold"/>
              </a:rPr>
              <a:t>System Requirements:</a:t>
            </a:r>
          </a:p>
          <a:p>
            <a:pPr marL="518230" lvl="1" indent="-259115" algn="l">
              <a:lnSpc>
                <a:spcPts val="3168"/>
              </a:lnSpc>
              <a:buFont typeface="Arial"/>
              <a:buChar char="•"/>
            </a:pPr>
            <a:r>
              <a:rPr lang="en-US" sz="2400" spc="-19">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a:solidFill>
                  <a:srgbClr val="0F0F0F"/>
                </a:solidFill>
                <a:latin typeface="Zen Maru Gothic"/>
              </a:rPr>
              <a:t>Data Handling: Store logged keystrokes in text files (key_log.txt, key_log.json) for further processing.</a:t>
            </a:r>
          </a:p>
          <a:p>
            <a:pPr marL="518230" lvl="1" indent="-259115" algn="l">
              <a:lnSpc>
                <a:spcPts val="3168"/>
              </a:lnSpc>
              <a:buFont typeface="Arial"/>
              <a:buChar char="•"/>
            </a:pPr>
            <a:r>
              <a:rPr lang="en-US" sz="2400" spc="-19">
                <a:solidFill>
                  <a:srgbClr val="0F0F0F"/>
                </a:solidFill>
                <a:latin typeface="Zen Maru Gothic"/>
              </a:rPr>
              <a:t>User Interaction: Utilize tkinter for building a graphical user interface (GUI) for starting and stopping the keylogger.</a:t>
            </a:r>
          </a:p>
          <a:p>
            <a:pPr marL="518230" lvl="1" indent="-259115" algn="l">
              <a:lnSpc>
                <a:spcPts val="3168"/>
              </a:lnSpc>
              <a:buFont typeface="Arial"/>
              <a:buChar char="•"/>
            </a:pPr>
            <a:r>
              <a:rPr lang="en-US" sz="2400" spc="-19">
                <a:solidFill>
                  <a:srgbClr val="0F0F0F"/>
                </a:solidFill>
                <a:latin typeface="Zen Maru Gothic"/>
              </a:rPr>
              <a:t>Event Handling: Implement functions for handling key press and release events using the pynput library.</a:t>
            </a:r>
          </a:p>
          <a:p>
            <a:pPr marL="518230" lvl="1" indent="-259115" algn="l">
              <a:lnSpc>
                <a:spcPts val="3168"/>
              </a:lnSpc>
              <a:buFont typeface="Arial"/>
              <a:buChar char="•"/>
            </a:pPr>
            <a:r>
              <a:rPr lang="en-US" sz="2400" spc="-19">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a:solidFill>
                <a:srgbClr val="0F0F0F"/>
              </a:solidFill>
              <a:latin typeface="Zen Maru Gothic"/>
            </a:endParaRPr>
          </a:p>
          <a:p>
            <a:pPr algn="l">
              <a:lnSpc>
                <a:spcPts val="3687"/>
              </a:lnSpc>
            </a:pPr>
            <a:r>
              <a:rPr lang="en-US" sz="2793" spc="-22">
                <a:solidFill>
                  <a:srgbClr val="0F0F0F"/>
                </a:solidFill>
                <a:latin typeface="Zen Maru Gothic Bold"/>
              </a:rPr>
              <a:t>Libraries Required:</a:t>
            </a:r>
          </a:p>
          <a:p>
            <a:pPr marL="518230" lvl="1" indent="-259115" algn="l">
              <a:lnSpc>
                <a:spcPts val="3168"/>
              </a:lnSpc>
              <a:buFont typeface="Arial"/>
              <a:buChar char="•"/>
            </a:pPr>
            <a:r>
              <a:rPr lang="en-US" sz="2400" spc="-19">
                <a:solidFill>
                  <a:srgbClr val="0F0F0F"/>
                </a:solidFill>
                <a:latin typeface="Zen Maru Gothic"/>
              </a:rPr>
              <a:t>tkinter: GUI development for user interaction.</a:t>
            </a:r>
          </a:p>
          <a:p>
            <a:pPr marL="518230" lvl="1" indent="-259115" algn="l">
              <a:lnSpc>
                <a:spcPts val="3168"/>
              </a:lnSpc>
              <a:buFont typeface="Arial"/>
              <a:buChar char="•"/>
            </a:pPr>
            <a:r>
              <a:rPr lang="en-US" sz="2400" spc="-19">
                <a:solidFill>
                  <a:srgbClr val="0F0F0F"/>
                </a:solidFill>
                <a:latin typeface="Zen Maru Gothic"/>
              </a:rPr>
              <a:t>pynput: Event handling for keylogging functionalities.</a:t>
            </a:r>
          </a:p>
          <a:p>
            <a:pPr marL="518230" lvl="1" indent="-259115" algn="l">
              <a:lnSpc>
                <a:spcPts val="3168"/>
              </a:lnSpc>
              <a:buFont typeface="Arial"/>
              <a:buChar char="•"/>
            </a:pPr>
            <a:r>
              <a:rPr lang="en-US" sz="2400" spc="-19">
                <a:solidFill>
                  <a:srgbClr val="0F0F0F"/>
                </a:solidFill>
                <a:latin typeface="Zen Maru Gothic"/>
              </a:rPr>
              <a:t>json: Serialization and deserialization of key logs for storage in JSON format.</a:t>
            </a:r>
          </a:p>
          <a:p>
            <a:pPr algn="l">
              <a:lnSpc>
                <a:spcPts val="3168"/>
              </a:lnSpc>
            </a:pPr>
            <a:r>
              <a:rPr lang="en-US" sz="2400" spc="-19">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pic>
        <p:nvPicPr>
          <p:cNvPr id="17" name="Picture 16">
            <a:extLst>
              <a:ext uri="{FF2B5EF4-FFF2-40B4-BE49-F238E27FC236}">
                <a16:creationId xmlns:a16="http://schemas.microsoft.com/office/drawing/2014/main" id="{F1C537E9-EA7A-2489-5D65-FC203AF34D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2933700"/>
            <a:ext cx="6170854" cy="7241463"/>
          </a:xfrm>
          <a:prstGeom prst="rect">
            <a:avLst/>
          </a:prstGeom>
        </p:spPr>
      </p:pic>
      <p:pic>
        <p:nvPicPr>
          <p:cNvPr id="19" name="Picture 18">
            <a:extLst>
              <a:ext uri="{FF2B5EF4-FFF2-40B4-BE49-F238E27FC236}">
                <a16:creationId xmlns:a16="http://schemas.microsoft.com/office/drawing/2014/main" id="{41B3A19D-2C1F-7624-ADC5-A6D8A1923A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1428" y="4956439"/>
            <a:ext cx="10173344" cy="4695094"/>
          </a:xfrm>
          <a:prstGeom prst="rect">
            <a:avLst/>
          </a:prstGeom>
        </p:spPr>
      </p:pic>
      <p:pic>
        <p:nvPicPr>
          <p:cNvPr id="21" name="Picture 20">
            <a:extLst>
              <a:ext uri="{FF2B5EF4-FFF2-40B4-BE49-F238E27FC236}">
                <a16:creationId xmlns:a16="http://schemas.microsoft.com/office/drawing/2014/main" id="{6BCD3886-AE93-A0B8-19DD-D7338E204C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8845" y="2904309"/>
            <a:ext cx="9264047" cy="191331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1052</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Zen Maru Gothic</vt:lpstr>
      <vt:lpstr>Zen Maru Gothic Bold</vt:lpstr>
      <vt:lpstr>Arial Bold</vt:lpstr>
      <vt:lpstr>Calibri</vt:lpstr>
      <vt:lpstr>TT Rounds Condensed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dc:title>
  <dc:creator>siva</dc:creator>
  <cp:lastModifiedBy>siva</cp:lastModifiedBy>
  <cp:revision>4</cp:revision>
  <dcterms:created xsi:type="dcterms:W3CDTF">2006-08-16T00:00:00Z</dcterms:created>
  <dcterms:modified xsi:type="dcterms:W3CDTF">2024-04-05T04:58:47Z</dcterms:modified>
  <dc:identifier>DAGBDjE1yKg</dc:identifier>
</cp:coreProperties>
</file>

<file path=docProps/thumbnail.jpeg>
</file>